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991-BEF4-4F17-BA69-DB42DB0AC03B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A062-83B5-4C4B-A817-6FB7EA9A3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31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991-BEF4-4F17-BA69-DB42DB0AC03B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A062-83B5-4C4B-A817-6FB7EA9A3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90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991-BEF4-4F17-BA69-DB42DB0AC03B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A062-83B5-4C4B-A817-6FB7EA9A3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7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991-BEF4-4F17-BA69-DB42DB0AC03B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A062-83B5-4C4B-A817-6FB7EA9A3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317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991-BEF4-4F17-BA69-DB42DB0AC03B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A062-83B5-4C4B-A817-6FB7EA9A3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51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991-BEF4-4F17-BA69-DB42DB0AC03B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A062-83B5-4C4B-A817-6FB7EA9A3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2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991-BEF4-4F17-BA69-DB42DB0AC03B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A062-83B5-4C4B-A817-6FB7EA9A3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49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991-BEF4-4F17-BA69-DB42DB0AC03B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A062-83B5-4C4B-A817-6FB7EA9A3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937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991-BEF4-4F17-BA69-DB42DB0AC03B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A062-83B5-4C4B-A817-6FB7EA9A3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67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991-BEF4-4F17-BA69-DB42DB0AC03B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A062-83B5-4C4B-A817-6FB7EA9A3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13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991-BEF4-4F17-BA69-DB42DB0AC03B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A062-83B5-4C4B-A817-6FB7EA9A3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40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C1991-BEF4-4F17-BA69-DB42DB0AC03B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6A062-83B5-4C4B-A817-6FB7EA9A3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7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321973"/>
            <a:ext cx="7727324" cy="6362163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4157890" y="5571467"/>
            <a:ext cx="369332" cy="400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並木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1807" y="5553742"/>
            <a:ext cx="369332" cy="400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三間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92799" y="5447414"/>
            <a:ext cx="369332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長谷川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28733" y="5543114"/>
            <a:ext cx="369332" cy="400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興治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60285" y="5504202"/>
            <a:ext cx="369332" cy="400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杉山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910402" y="5507744"/>
            <a:ext cx="369332" cy="400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松本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346341" y="5497111"/>
            <a:ext cx="369332" cy="400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毛塚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353898" y="5564376"/>
            <a:ext cx="369332" cy="400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原田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64262" y="5564375"/>
            <a:ext cx="369332" cy="400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大原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25010" y="5567915"/>
            <a:ext cx="369332" cy="400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並木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775190" y="5458118"/>
            <a:ext cx="369332" cy="5539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中屋敷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93745" y="3891511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並木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70640" y="3884424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岸澤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046787" y="3891511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中屋敷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66194" y="3873788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北原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012951" y="3441393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有山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027127" y="2902669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菊池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041950" y="2264893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 smtClean="0">
                <a:solidFill>
                  <a:srgbClr val="FF0000"/>
                </a:solidFill>
              </a:rPr>
              <a:t>長谷川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rgbClr val="FF0000"/>
                </a:solidFill>
              </a:rPr>
              <a:t>杉山・興治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rgbClr val="FF0000"/>
                </a:solidFill>
              </a:rPr>
              <a:t>＋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rgbClr val="FF0000"/>
                </a:solidFill>
              </a:rPr>
              <a:t>北原・並木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rgbClr val="FF0000"/>
                </a:solidFill>
              </a:rPr>
              <a:t>岸澤・中屋敷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pPr algn="ctr"/>
            <a:endParaRPr kumimoji="1" lang="ja-JP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69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32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JPhOの現状</dc:title>
  <dc:creator>Windows ユーザー</dc:creator>
  <cp:lastModifiedBy>長谷川 修司</cp:lastModifiedBy>
  <cp:revision>26</cp:revision>
  <dcterms:created xsi:type="dcterms:W3CDTF">2018-10-04T15:12:13Z</dcterms:created>
  <dcterms:modified xsi:type="dcterms:W3CDTF">2019-11-21T05:48:36Z</dcterms:modified>
</cp:coreProperties>
</file>